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6750E-1B8C-4FBD-A78F-36B7D3DCF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4EBFE3-F317-43A9-80E1-7D3ED576CD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05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2323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</cp:revision>
  <dcterms:created xsi:type="dcterms:W3CDTF">2020-04-18T07:36:16Z</dcterms:created>
  <dcterms:modified xsi:type="dcterms:W3CDTF">2020-04-18T07:39:18Z</dcterms:modified>
</cp:coreProperties>
</file>